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7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80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38912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0" y="23317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31520" y="2697480"/>
            <a:ext cx="10725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Opaque Surprises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371600" y="3703320"/>
            <a:ext cx="94457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E7E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Scenario Planning Falls Short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0" y="60350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Mike Edholm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0879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scenario planning still fit for purpose?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1090879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7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earned its reputation as one of the twentieth century's most effective tools for decision-making under uncertainty. This essay tests whether it still holds up against frontier AI — and finds a gap the methodology was never built to close.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TAXONOMY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Kinds of Strategic Surprise</a:t>
            </a:r>
            <a:endParaRPr lang="en-US" sz="2600" dirty="0"/>
          </a:p>
        </p:txBody>
      </p:sp>
      <p:pic>
        <p:nvPicPr>
          <p:cNvPr id="4" name="Image 0" descr="/home/claude/deck3/figures/fig_1_1_taxonom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660" y="1600200"/>
            <a:ext cx="7446376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category answers two questions differently — and each demands a different response.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CALIBRATION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Twenty-Year Rule</a:t>
            </a:r>
            <a:endParaRPr lang="en-US" sz="2600" dirty="0"/>
          </a:p>
        </p:txBody>
      </p:sp>
      <p:pic>
        <p:nvPicPr>
          <p:cNvPr id="4" name="Image 0" descr="/home/claude/deck3/figures/fig_1_2_twenty_year_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088" y="1623351"/>
            <a:ext cx="9875520" cy="39313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look-back window is not nostalgia; it is a calibration instrument for the forward horizon.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3774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LIMIT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1188720" y="2788920"/>
            <a:ext cx="9811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discontinuity whose character</a:t>
            </a:r>
            <a:endParaRPr lang="en-US" sz="28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can't be named in advance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828800" y="4160520"/>
            <a:ext cx="85313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because observers failed to look carefully — because the technology producing it surprises even the people building it. No refinement of narrative scenario methodology can compensate for that.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Impossible Trinity</a:t>
            </a:r>
            <a:endParaRPr lang="en-US" sz="2600" dirty="0"/>
          </a:p>
        </p:txBody>
      </p:sp>
      <p:pic>
        <p:nvPicPr>
          <p:cNvPr id="4" name="Image 0" descr="/home/claude/deck3/figures/fig_3_1_impossible_trin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424" y="1600200"/>
            <a:ext cx="5076847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government can hold any two vertices at once; holding all three is not difficult but structurally unstable.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APPLIED FORWARD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Same Test, Applied Forward</a:t>
            </a:r>
            <a:endParaRPr lang="en-US" sz="2600" dirty="0"/>
          </a:p>
        </p:txBody>
      </p:sp>
      <p:pic>
        <p:nvPicPr>
          <p:cNvPr id="4" name="Image 0" descr="/home/claude/deck3/figures/fig_3_3_ai_trilemm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136" y="1600200"/>
            <a:ext cx="5123424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this is the correct three-way framing for AI is deliberately left open — the discipline is identifying the constraint before narrating the scenarios.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MEANS FOR PRACTICE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more precise posture, not an obituary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520440" cy="3931920"/>
          </a:xfrm>
          <a:prstGeom prst="roundRect">
            <a:avLst>
              <a:gd name="adj" fmla="val 2078"/>
            </a:avLst>
          </a:prstGeom>
          <a:solidFill>
            <a:srgbClr val="F4F6F7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24028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240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292608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Robust over optimal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strategy that absorbs surprises whose character is unknown, rather than one calibrated against a named future that may be wrong.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79976" y="1920240"/>
            <a:ext cx="3520440" cy="3931920"/>
          </a:xfrm>
          <a:prstGeom prst="roundRect">
            <a:avLst>
              <a:gd name="adj" fmla="val 2078"/>
            </a:avLst>
          </a:prstGeom>
          <a:solidFill>
            <a:srgbClr val="F4F6F7"/>
          </a:solidFill>
          <a:ln/>
        </p:spPr>
      </p:sp>
      <p:sp>
        <p:nvSpPr>
          <p:cNvPr id="10" name="Shape 8"/>
          <p:cNvSpPr/>
          <p:nvPr/>
        </p:nvSpPr>
        <p:spPr>
          <a:xfrm>
            <a:off x="4654296" y="224028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4654296" y="2240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54296" y="292608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Shorter cycles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54296" y="342900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or quarterly review rhythms for the opaque-surprise component, layered alongside longer-cycle work for the rest.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19872" y="1920240"/>
            <a:ext cx="3520440" cy="3931920"/>
          </a:xfrm>
          <a:prstGeom prst="roundRect">
            <a:avLst>
              <a:gd name="adj" fmla="val 2078"/>
            </a:avLst>
          </a:prstGeom>
          <a:solidFill>
            <a:srgbClr val="F4F6F7"/>
          </a:solidFill>
          <a:ln/>
        </p:spPr>
      </p:sp>
      <p:sp>
        <p:nvSpPr>
          <p:cNvPr id="15" name="Shape 13"/>
          <p:cNvSpPr/>
          <p:nvPr/>
        </p:nvSpPr>
        <p:spPr>
          <a:xfrm>
            <a:off x="8394192" y="224028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394192" y="2240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394192" y="292608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gap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94192" y="342900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plainly when a branch of the future cannot yet be narrated — and treat that as a finding, not a failure.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SURPRISES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419295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38912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0" y="28803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31520" y="3291840"/>
            <a:ext cx="107259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 requiem — a more precise practice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828800" y="4206240"/>
            <a:ext cx="8531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E7E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what you don't know, and being precise about why, is itself a form of strategic intelligence.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0" y="62636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OPAQUE SURPRISE  ·  Mike Edholm  ·  edholms.com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Widescreen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Mike Edholm</cp:lastModifiedBy>
  <cp:revision>1</cp:revision>
  <dcterms:created xsi:type="dcterms:W3CDTF">2026-07-14T08:27:43Z</dcterms:created>
  <dcterms:modified xsi:type="dcterms:W3CDTF">2026-07-14T08:42:36Z</dcterms:modified>
</cp:coreProperties>
</file>