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2103120"/>
            <a:ext cx="6400800" cy="6400800"/>
          </a:xfrm>
          <a:prstGeom prst="ellipse">
            <a:avLst/>
          </a:prstGeom>
          <a:solidFill>
            <a:srgbClr val="C97A10">
              <a:alpha val="10000"/>
            </a:srgbClr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286000" y="4297680"/>
            <a:ext cx="4572000" cy="4572000"/>
          </a:xfrm>
          <a:prstGeom prst="ellipse">
            <a:avLst/>
          </a:prstGeom>
          <a:solidFill>
            <a:srgbClr val="028090">
              <a:alpha val="14000"/>
            </a:srgbClr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28016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spc="22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1072591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Two Clocks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1097280" y="2697480"/>
            <a:ext cx="99943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E7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Zero-Sum Behavior Is Usually Correct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407408" y="3675888"/>
            <a:ext cx="3383280" cy="182880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07408" y="3895344"/>
            <a:ext cx="502920" cy="1828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07408" y="4151376"/>
            <a:ext cx="2788920" cy="182880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07408" y="4370832"/>
            <a:ext cx="1325880" cy="1828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07408" y="4626864"/>
            <a:ext cx="3383280" cy="182880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07408" y="4846320"/>
            <a:ext cx="1783080" cy="1828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55848" y="5230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Zero-sum is not an attitude. It's a duration.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0" y="608076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Edholm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Queue Nobody Can Expand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74520"/>
            <a:ext cx="5669280" cy="621792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1874520"/>
            <a:ext cx="51206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Interconnection queue: 4 to 7 years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77240" y="2743200"/>
            <a:ext cx="5669280" cy="621792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2743200"/>
            <a:ext cx="51206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power transformer: about 3 years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77240" y="3611880"/>
            <a:ext cx="5669280" cy="621792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3611880"/>
            <a:ext cx="51206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high-voltage units: about 4 years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77240" y="4480560"/>
            <a:ext cx="5669280" cy="621792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4480560"/>
            <a:ext cx="51206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allocation: reassigned in months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949440" y="1874520"/>
            <a:ext cx="457200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data center campus that joined the utility queue in Northern Virginia, Phoenix or Dallas this year waits years for power. The capital is committed. The construction is unremarkable.
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operators are not competing for money, and not for silicon. They compete for position in a queue, and every position one takes is a position another cannot have.
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how that gets described. Hoarding. Land grab. Winner-take-all. The vocabulary implies a failure of character, and the implied remedy is cooperation.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there is nothing to cooperate about. Inside a queue with a fixed clearing rate, share is the only variable there is.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DEFINITION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Quantity, Not an Outlook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2103120" y="1828800"/>
            <a:ext cx="8001000" cy="1133856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359152" y="2295144"/>
            <a:ext cx="201168" cy="201168"/>
          </a:xfrm>
          <a:prstGeom prst="ellipse">
            <a:avLst/>
          </a:prstGeom>
          <a:solidFill>
            <a:srgbClr val="02809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697480" y="1938528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Zero-sum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2697480" y="2304288"/>
            <a:ext cx="7040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 where the total is fixed, so whatever one party gains another loses. A claim about a quantity.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103120" y="3127248"/>
            <a:ext cx="8001000" cy="1133856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59152" y="3593592"/>
            <a:ext cx="201168" cy="201168"/>
          </a:xfrm>
          <a:prstGeom prst="ellipse">
            <a:avLst/>
          </a:prstGeom>
          <a:solidFill>
            <a:srgbClr val="02809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97480" y="3236976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Zero-sum thinking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697480" y="3602736"/>
            <a:ext cx="7040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disposition to treat every situation that way. A claim about a person. The two get run together constantly.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103120" y="4425696"/>
            <a:ext cx="8001000" cy="1133856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59152" y="4892040"/>
            <a:ext cx="201168" cy="201168"/>
          </a:xfrm>
          <a:prstGeom prst="ellipse">
            <a:avLst/>
          </a:prstGeom>
          <a:solidFill>
            <a:srgbClr val="C97A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97480" y="4535424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interval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2697480" y="4901184"/>
            <a:ext cx="7040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is positive-sum over decades. The vessel capacity available in March 2021 was fixed. Both are true, and the interval is where people decide.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argument here concerns the first. It is a claim about intervals, not about whole games.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MECHANISM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Clocks, Running at Different Speeds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28800"/>
            <a:ext cx="5166360" cy="5486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993392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constraint clock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77240" y="2450592"/>
            <a:ext cx="51663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Fabs take 3 to 5 years. Container ships 2 to 3. Transformers and turbine slots longer, and the interconnection queue behind them longer still. Skilled labor runs 5 to 7 years and cannot be ordered at all.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not estimates or moods. They are engineering facts, and everyone in the industry knows them.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828800"/>
            <a:ext cx="5166360" cy="54864"/>
          </a:xfrm>
          <a:prstGeom prst="rect">
            <a:avLst/>
          </a:prstGeom>
          <a:solidFill>
            <a:srgbClr val="C97A10"/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63640" y="1993392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decision clock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263640" y="2450592"/>
            <a:ext cx="51663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tenure. Budget cycles. Incentive plans. Ministerial terms. The patience of a capital market.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to 4 years, typically.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than the constraint, almost always, and nobody chose it that way.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77240" y="4800600"/>
            <a:ext cx="10680192" cy="77724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4800600"/>
            <a:ext cx="103144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decision clock runs shorter, the person allocating lives entirely inside the fixed-supply window. The expansion that would make the situation positive-sum arrives after they have left.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Zero-sum is not an attitude. It's a duration.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Decides, and What Binds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pic>
        <p:nvPicPr>
          <p:cNvPr id="6" name="Image 0" descr="/home/claude/edholms-site/essays/figs/fig_tc_clock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0864" y="1664208"/>
            <a:ext cx="7516368" cy="4297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6016752"/>
            <a:ext cx="10881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markets, four decades apart. In every one the constraint outlasts the decision-maker.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Wrong About the Calendar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28800"/>
            <a:ext cx="2487168" cy="173736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993392"/>
            <a:ext cx="248716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$1,420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978408" y="2633472"/>
            <a:ext cx="20848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Drewry composite, 2019 average, per forty-foot container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502152" y="1828800"/>
            <a:ext cx="2487168" cy="173736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02152" y="1993392"/>
            <a:ext cx="248716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$10,377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703320" y="2633472"/>
            <a:ext cx="20848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index at its peak, September 2021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27064" y="1828800"/>
            <a:ext cx="2487168" cy="173736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27064" y="1993392"/>
            <a:ext cx="248716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30%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428232" y="2633472"/>
            <a:ext cx="20848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book as a share of the existing fleet, late 2022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951976" y="1828800"/>
            <a:ext cx="2487168" cy="173736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51976" y="1993392"/>
            <a:ext cx="248716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C97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$1,479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153144" y="2633472"/>
            <a:ext cx="20848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index by September 2023, 86% below the peak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77240" y="3840480"/>
            <a:ext cx="1068019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the window, allocation was the whole game. Small importers could not outbid large ones for a slot. Carriers moved capacity onto premium lanes. Cargo that could not pay did not move. Nobody was being irrational or greedy — for roughly two years the supply of vessel capacity was fixed by physics.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777240" y="4800600"/>
            <a:ext cx="10680192" cy="77724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4800600"/>
            <a:ext cx="1031443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the ships arrived. Between 2019 and 2023 the container fleet grew 21% while container volumes grew 4%.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Everyone was right about the shortage. Everyone was wrong about the calendar, and the calendar was set by the shipyards.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RECURRENCE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Times, the Same Shape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pic>
        <p:nvPicPr>
          <p:cNvPr id="6" name="Image 0" descr="/home/claude/edholms-site/essays/figs/fig_tc_cycl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9544" y="1664208"/>
            <a:ext cx="5760720" cy="4297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6016752"/>
            <a:ext cx="10881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Memory has run this pattern for fifty years, with different people each time. Sophistication is not the variable.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EXPLANATION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Conditions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01368"/>
            <a:ext cx="457200" cy="4572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8013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63040" y="1746504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Commitment is irreversible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440680" y="1746504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half-built fab cannot be resold as a fab. Neither can a hull, or a substation.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77240" y="2670048"/>
            <a:ext cx="457200" cy="4572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6700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463040" y="2615184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lead time is long and known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40680" y="2615184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can say out loud that it takes three years.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3538728"/>
            <a:ext cx="457200" cy="4572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538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463040" y="3483864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signal is public and simultaneous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440680" y="3483864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price spike reaches every participant in the same week, through the same trade press.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77240" y="4407408"/>
            <a:ext cx="457200" cy="4572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074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463040" y="4352544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Commitments are unobservable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440680" y="4352544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can see what the others are ordering in time to adjust.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77240" y="5321808"/>
            <a:ext cx="10680192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C97A1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21808"/>
            <a:ext cx="1068019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7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all four hold together, overshoot is not an error. It is the equilibrium.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fight and the glut are the same fact, seen from inside and from outside.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DIAGNOSTIC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Lead-Time Test, in Four Questions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2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01368"/>
            <a:ext cx="457200" cy="457200"/>
          </a:xfrm>
          <a:prstGeom prst="ellipse">
            <a:avLst/>
          </a:prstGeom>
          <a:solidFill>
            <a:srgbClr val="C97A10"/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8013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63040" y="1746504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the slowest physical constraint?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440680" y="1709928"/>
            <a:ext cx="6035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not the one being discussed. In the AI buildout the conversation runs on chips, while the binding constraint is a transformer and a place in a queue.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77240" y="2670048"/>
            <a:ext cx="457200" cy="457200"/>
          </a:xfrm>
          <a:prstGeom prst="ellipse">
            <a:avLst/>
          </a:prstGeom>
          <a:solidFill>
            <a:srgbClr val="C97A10"/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6700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463040" y="2615184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long is the decision horizon?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40680" y="2578608"/>
            <a:ext cx="6035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shorter than the constraint, expect distributive conflict, and expect it to be rational.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3538728"/>
            <a:ext cx="457200" cy="457200"/>
          </a:xfrm>
          <a:prstGeom prst="ellipse">
            <a:avLst/>
          </a:prstGeom>
          <a:solidFill>
            <a:srgbClr val="C97A10"/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538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463040" y="3483864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the commitment be unwound?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440680" y="3447288"/>
            <a:ext cx="6035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Irreversible commitments convert a forecast into a fact on the ground, and the forecast was made at the least reliable moment.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77240" y="4407408"/>
            <a:ext cx="457200" cy="457200"/>
          </a:xfrm>
          <a:prstGeom prst="ellipse">
            <a:avLst/>
          </a:prstGeom>
          <a:solidFill>
            <a:srgbClr val="C97A10"/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074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463040" y="4352544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participants observe each other?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440680" y="4315968"/>
            <a:ext cx="6035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not, expect the overshoot however experienced they are. It is a property of the information structure, not of the people.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77240" y="5321808"/>
            <a:ext cx="10680192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21808"/>
            <a:ext cx="1068019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depth test asks where an advantage lives. The trilemma test asks what a design gave up. This one asks how long a constraint has left to run.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three turn an argument about motives into a question with an answer.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62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194560"/>
            <a:ext cx="5943600" cy="5943600"/>
          </a:xfrm>
          <a:prstGeom prst="ellipse">
            <a:avLst/>
          </a:prstGeom>
          <a:solidFill>
            <a:srgbClr val="028090">
              <a:alpha val="14000"/>
            </a:srgbClr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778240" y="4023360"/>
            <a:ext cx="5029200" cy="5029200"/>
          </a:xfrm>
          <a:prstGeom prst="ellipse">
            <a:avLst/>
          </a:prstGeom>
          <a:solidFill>
            <a:srgbClr val="C97A10">
              <a:alpha val="10000"/>
            </a:srgbClr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407408" y="1170432"/>
            <a:ext cx="3383280" cy="128016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407408" y="1335024"/>
            <a:ext cx="502920" cy="12801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407408" y="1554480"/>
            <a:ext cx="2788920" cy="128016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407408" y="1719072"/>
            <a:ext cx="1325880" cy="12801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07408" y="1938528"/>
            <a:ext cx="3383280" cy="128016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07408" y="2103120"/>
            <a:ext cx="1783080" cy="12801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0" y="265176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2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3090672"/>
            <a:ext cx="1127455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Scarcity does not end because people cooperate.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457200" y="3712464"/>
            <a:ext cx="1127455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C97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ends because the lead time runs out.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731520" y="4572000"/>
            <a:ext cx="107259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before that is allocation, and allocation is a fight.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0" y="598932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CLOCKS · Mike Edholm · edholms.com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edholms.com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Two Clocks — Why Zero-Sum Behavior Is Usually Correct</dc:title>
  <dc:subject>Scenario Planning Methodology Series</dc:subject>
  <dc:creator>Mike Edholm</dc:creator>
  <cp:lastModifiedBy>Mike Edholm</cp:lastModifiedBy>
  <cp:revision>1</cp:revision>
  <dcterms:created xsi:type="dcterms:W3CDTF">2026-10-12T10:35:39Z</dcterms:created>
  <dcterms:modified xsi:type="dcterms:W3CDTF">2026-10-12T10:35:39Z</dcterms:modified>
</cp:coreProperties>
</file>